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38F1-6148-4E78-9ED1-E1675509C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D019B-9606-44A8-9C24-DEB6D2ABB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5C59D-8947-485D-A179-6BC0A84F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C86F0-3125-49DA-91FA-0C09862D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F17E3-F051-41C8-A184-1B5AEABE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46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B85D-820A-4A61-8C5C-7BB771194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2A3F1-58C3-49D3-9073-84E0D4C63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E988A-DB4A-4870-9BC6-FEB40C51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BE1CF-6DE7-4460-9A77-493B1A46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03A0-46F0-4B80-A1CE-C4D8E16D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08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45A416-8486-4990-A69B-EDA10D3A2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D4867-5E1B-41CD-83A4-4F5961105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3E90D-8ABF-4B3D-98E2-AADD937AE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2F7DF-F510-4AA5-A4E1-1696D1EC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FC38-3FAC-4A94-BB30-A766D540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58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F4A9-7368-47B0-9EF0-2E29A067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0CD55-9500-4E7C-8126-C068223F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83FC8-73CC-4350-9542-0945D000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053F8-515A-442B-9366-39A8CFF3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66CCF-E250-43A3-A01B-C8787C0D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6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4F92-5A03-4941-B429-2B12C882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52204-B35F-4DEE-8D4A-C6A6F9C19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CC3B0-87ED-439A-AF74-7D100D0A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7AA85-01D0-43E3-8388-ABC5B4ED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FAC9D-0260-4A8C-BB06-6B36D631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64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035D-65CB-4D41-823A-61D91490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CEB5-A2EE-4FBC-BCE4-1886BE720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A2D73-8762-47E0-BCC6-205C45F35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6C57F-6D01-495B-8771-841FFF33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26D65-7C15-44AD-871D-55621BB3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6346E-030E-4901-A572-13927E43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17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62F9-B5A0-4A94-AA25-4C92EE3E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65C5A-6A2C-421E-A865-482144D41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BBD28-7F55-430B-8A55-BC2DC2889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A44ED-5A70-4D22-8FC1-43092934C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2D38B-2482-4B1F-84FC-98EA047B2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28FDDC-4481-4921-845D-CA00C400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F9E74-19D1-4C68-819C-36D49BD4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F6AE5-7559-4B58-8612-35B0E7EB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3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5B76-FF0B-40E1-B6F8-FBB9B25F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0866B-FC0D-42BC-9ABE-F4E417C87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4F149-4BCC-4769-A0ED-C535D011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256C9-58F8-4D2F-93D5-2481B262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9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17A5D-95CB-4A3B-AE11-46D87345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6FF48-94AA-4C45-9AE4-8179D62E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4CB2-679D-43D9-9DFA-327C898F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0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3993-E4A0-4569-A8DA-DF6986316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3BFDF-49BB-4243-B3E6-C2353365D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574E4-BB36-4B92-9C5E-10F841E1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A90F1-C84F-494A-B849-6F4E0E16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FD660-62C8-46EB-832F-3486D069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6C558-5ED8-4621-9655-E5F42969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95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C26A-2885-4279-AA03-80C1B473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30454-7A3C-4381-94C8-E226F3AB9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B7F1F-2CF7-4553-AEED-55B030AD0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69269-0BD6-4672-BDE8-11841B45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A9923-AF7B-43AA-8443-22DDA84A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26DC8-9B81-4372-B0AF-B444F695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63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B9700-E60A-49A1-BD7F-EE06EC052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ECDFE-594F-49A1-8CF5-BDBA9F85B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B60EF-662C-4234-91CC-D85D4FCEC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4ACAA-02D7-4065-B2AD-C072F9296FD4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C264F-EBDC-4061-A79D-0B319455E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1DC27-9872-4232-9FAA-DE2E17B64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21CF8-B62F-4CB6-9D21-DFF1CF21A5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63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86C5F-4BCF-4647-9B91-F56075634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10" r="5467" b="27802"/>
          <a:stretch/>
        </p:blipFill>
        <p:spPr>
          <a:xfrm>
            <a:off x="162127" y="126461"/>
            <a:ext cx="6576603" cy="1899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3FB52-39DD-433E-80E6-E78CFC6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3" t="21702" r="6886" b="12340"/>
          <a:stretch/>
        </p:blipFill>
        <p:spPr>
          <a:xfrm>
            <a:off x="162128" y="2228228"/>
            <a:ext cx="5359942" cy="320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E4FD9-9690-4B99-84D3-7351E8663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95" t="78403" r="11672" b="16454"/>
          <a:stretch/>
        </p:blipFill>
        <p:spPr>
          <a:xfrm>
            <a:off x="885216" y="5602580"/>
            <a:ext cx="4338538" cy="2562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C09406-53CE-45B8-BE7C-222900541456}"/>
              </a:ext>
            </a:extLst>
          </p:cNvPr>
          <p:cNvSpPr/>
          <p:nvPr/>
        </p:nvSpPr>
        <p:spPr>
          <a:xfrm>
            <a:off x="162128" y="126461"/>
            <a:ext cx="6666055" cy="665371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CE8E2-5BCB-4C5E-A44C-4221D558DF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86" t="75413" r="67388" b="20851"/>
          <a:stretch/>
        </p:blipFill>
        <p:spPr>
          <a:xfrm>
            <a:off x="885217" y="5946236"/>
            <a:ext cx="1906622" cy="230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D7D3DC-6401-4263-AEEE-61825F4F16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4" t="60862" r="28870" b="31201"/>
          <a:stretch/>
        </p:blipFill>
        <p:spPr>
          <a:xfrm>
            <a:off x="885217" y="6235820"/>
            <a:ext cx="5210784" cy="4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ADEF2-3229-44DC-BBAF-7B6C2455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1" t="22270" r="7949" b="42411"/>
          <a:stretch/>
        </p:blipFill>
        <p:spPr>
          <a:xfrm>
            <a:off x="175100" y="1221623"/>
            <a:ext cx="6439707" cy="16229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D0C1C-4397-4E6A-8E10-EC4EFA1DF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4" t="51773" r="14332" b="20594"/>
          <a:stretch/>
        </p:blipFill>
        <p:spPr>
          <a:xfrm>
            <a:off x="175100" y="3318035"/>
            <a:ext cx="5920900" cy="12578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69CED-FF5D-45DA-B710-CDD3835B2D6C}"/>
              </a:ext>
            </a:extLst>
          </p:cNvPr>
          <p:cNvSpPr/>
          <p:nvPr/>
        </p:nvSpPr>
        <p:spPr>
          <a:xfrm>
            <a:off x="162128" y="126462"/>
            <a:ext cx="7570516" cy="444945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58033-C66F-42A2-8B40-5D36255F7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2" t="68230" r="12115" b="16596"/>
          <a:stretch/>
        </p:blipFill>
        <p:spPr>
          <a:xfrm>
            <a:off x="175100" y="135290"/>
            <a:ext cx="7557543" cy="8529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576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E81C4-2A73-48DB-83F3-0A48359E5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85" r="53040" b="20377"/>
          <a:stretch/>
        </p:blipFill>
        <p:spPr>
          <a:xfrm>
            <a:off x="181583" y="143712"/>
            <a:ext cx="4181695" cy="1449126"/>
          </a:xfrm>
          <a:prstGeom prst="rect">
            <a:avLst/>
          </a:prstGeom>
          <a:ln>
            <a:solidFill>
              <a:schemeClr val="tx1">
                <a:alpha val="98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2019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5</cp:revision>
  <dcterms:created xsi:type="dcterms:W3CDTF">2023-02-07T07:18:57Z</dcterms:created>
  <dcterms:modified xsi:type="dcterms:W3CDTF">2023-02-07T10:00:37Z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2023-02-07T07:18:57Z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945b3e6f-54a3-4db1-a296-5d4d6961d4ee</vt:lpwstr>
  </property>
  <property fmtid="{D5CDD505-2E9C-101B-9397-08002B2CF9AE}" pid="8" name="MSIP_Label_19540963-e559-4020-8a90-fe8a502c2801_ContentBits">
    <vt:lpwstr>0</vt:lpwstr>
  </property>
</Properties>
</file>